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  <Override PartName="/ppt/media/image6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C1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7" descr="C1-HD-BTM.png"/>
          <p:cNvPicPr/>
          <p:nvPr/>
        </p:nvPicPr>
        <p:blipFill>
          <a:blip r:embed="rId3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3000"/>
          </a:bodyPr>
          <a:p>
            <a:pPr>
              <a:lnSpc>
                <a:spcPct val="90000"/>
              </a:lnSpc>
              <a:buNone/>
            </a:pPr>
            <a:r>
              <a:rPr b="0" lang="it-IT" sz="6000" spc="-1" strike="noStrike" cap="all">
                <a:solidFill>
                  <a:srgbClr val="ffffff"/>
                </a:solidFill>
                <a:latin typeface="Century Gothic"/>
              </a:rPr>
              <a:t>Fare clic per modificare lo stile del titolo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5A1C9D48-9CC7-476D-94ED-15374650D0A2}" type="datetime">
              <a:rPr b="0" lang="en-US" sz="1050" spc="-1" strike="noStrike">
                <a:solidFill>
                  <a:srgbClr val="ffffff"/>
                </a:solidFill>
                <a:latin typeface="Century Gothic"/>
              </a:rPr>
              <a:t>2/14/22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3E878F6-A1E4-42C4-BBEC-9B60DEC35468}" type="slidenum">
              <a:rPr b="0" lang="en-US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ffffff"/>
                </a:solidFill>
                <a:latin typeface="Century Gothic"/>
              </a:rPr>
              <a:t>Fai clic per modificare il formato del testo della struttura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Secondo livello struttura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Terzo livello struttura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entury Gothic"/>
              </a:rPr>
              <a:t>Quarto livello struttura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Quinto livello struttura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Sesto livello struttura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Settimo livello struttura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7" descr="C1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Fare clic per modificare lo stile del titolo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Fare clic per modificare stili del testo dello schema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ffffff"/>
                </a:solidFill>
                <a:latin typeface="Century Gothic"/>
              </a:rPr>
              <a:t>Secondo livello</a:t>
            </a:r>
            <a:endParaRPr b="0" lang="en-US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ffffff"/>
                </a:solidFill>
                <a:latin typeface="Century Gothic"/>
              </a:rPr>
              <a:t>Terzo livello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ffffff"/>
                </a:solidFill>
                <a:latin typeface="Century Gothic"/>
              </a:rPr>
              <a:t>Quarto livello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1600" spc="-1" strike="noStrike">
                <a:solidFill>
                  <a:srgbClr val="ffffff"/>
                </a:solidFill>
                <a:latin typeface="Century Gothic"/>
              </a:rPr>
              <a:t>Quinto livello</a:t>
            </a:r>
            <a:endParaRPr b="0" lang="en-US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7349D620-7AC6-4769-BCD8-DE29DF8E39EE}" type="datetime">
              <a:rPr b="0" lang="en-US" sz="1050" spc="-1" strike="noStrike">
                <a:solidFill>
                  <a:srgbClr val="ffffff"/>
                </a:solidFill>
                <a:latin typeface="Century Gothic"/>
              </a:rPr>
              <a:t>2/14/22</a:t>
            </a:fld>
            <a:endParaRPr b="0" lang="it-IT" sz="105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9CD9D13B-D6E2-4586-9F0A-83D6D98AF425}" type="slidenum">
              <a:rPr b="0" lang="en-US" sz="1050" spc="-1" strike="noStrike">
                <a:solidFill>
                  <a:srgbClr val="ffffff"/>
                </a:solidFill>
                <a:latin typeface="Century Gothic"/>
              </a:rPr>
              <a:t>&lt;numero&gt;</a:t>
            </a:fld>
            <a:endParaRPr b="0" lang="it-IT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it-IT" sz="6000" spc="-1" strike="noStrike" cap="all">
                <a:solidFill>
                  <a:srgbClr val="ffffff"/>
                </a:solidFill>
                <a:latin typeface="Century Gothic"/>
              </a:rPr>
              <a:t>Il cambiamento climatico</a:t>
            </a:r>
            <a:endParaRPr b="0" lang="en-US" sz="6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371600" y="3632040"/>
            <a:ext cx="9448560" cy="685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COS’è IL CAMBIAMENTO CLIMATICO?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60000" y="2700000"/>
            <a:ext cx="11520000" cy="342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Per cambiamento climatico si intende, secondo la definizione data dalle Nazioni unite, qualsiasi alterazione dell’atmosfera globale che sia direttamente o indirettamente riconducibile all’azione umana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In climatologia con i termini cambiamenti climatici o mutamenti climatici si indicano le variazioni del clima e della terra,cioè variazioni a diverse scale spaziali (regionale,continentale,emisferica e globale) e storico-temporali (decennale,secolare,millenaria, e ultramillenaria) 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Ecco alcune delle conseguenze che potrebbero accadere se non ci fermiamo subito: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0" name="Picture 2" descr="Siccità: droni per combatterla in America Centrale - Drone Blog News"/>
          <p:cNvPicPr/>
          <p:nvPr/>
        </p:nvPicPr>
        <p:blipFill>
          <a:blip r:embed="rId1"/>
          <a:stretch/>
        </p:blipFill>
        <p:spPr>
          <a:xfrm>
            <a:off x="196200" y="2303640"/>
            <a:ext cx="7004160" cy="4377600"/>
          </a:xfrm>
          <a:prstGeom prst="rect">
            <a:avLst/>
          </a:prstGeom>
          <a:ln w="0">
            <a:noFill/>
          </a:ln>
        </p:spPr>
      </p:pic>
      <p:sp>
        <p:nvSpPr>
          <p:cNvPr id="91" name="CasellaDiTesto 3"/>
          <p:cNvSpPr/>
          <p:nvPr/>
        </p:nvSpPr>
        <p:spPr>
          <a:xfrm flipV="1" rot="10800000">
            <a:off x="7565760" y="4433040"/>
            <a:ext cx="256176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5400" spc="-1" strike="noStrike">
                <a:solidFill>
                  <a:srgbClr val="ffffff"/>
                </a:solidFill>
                <a:latin typeface="Century Gothic"/>
              </a:rPr>
              <a:t>siccità</a:t>
            </a:r>
            <a:endParaRPr b="0" lang="it-IT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Scioglimento dei ghiacci 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3" name="Picture 2" descr="Lo scioglimento dei ghiacci è sempre più veloce. Le cifre drammatiche -  Alvearia"/>
          <p:cNvPicPr/>
          <p:nvPr/>
        </p:nvPicPr>
        <p:blipFill>
          <a:blip r:embed="rId1"/>
          <a:stretch/>
        </p:blipFill>
        <p:spPr>
          <a:xfrm>
            <a:off x="1552680" y="1824120"/>
            <a:ext cx="8609040" cy="484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E di conseguenza L’estinzione animale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5" name="Picture 2" descr="La sesta estinzione di massa va sempre più veloce: le specie scompaiono ad  un ritmo 1000 volte superiore a quello naturale | Ohga!"/>
          <p:cNvPicPr/>
          <p:nvPr/>
        </p:nvPicPr>
        <p:blipFill>
          <a:blip r:embed="rId1"/>
          <a:stretch/>
        </p:blipFill>
        <p:spPr>
          <a:xfrm>
            <a:off x="948960" y="1657440"/>
            <a:ext cx="7604280" cy="506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L’innalzamento dei mari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7" name="Picture 8" descr="Il livello del mare a Venezia potrebbe salire di 82 centimetri"/>
          <p:cNvPicPr/>
          <p:nvPr/>
        </p:nvPicPr>
        <p:blipFill>
          <a:blip r:embed="rId1"/>
          <a:stretch/>
        </p:blipFill>
        <p:spPr>
          <a:xfrm>
            <a:off x="1558440" y="1903320"/>
            <a:ext cx="7513200" cy="450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it-IT" sz="4000" spc="-1" strike="noStrike" cap="all">
                <a:solidFill>
                  <a:srgbClr val="ffffff"/>
                </a:solidFill>
                <a:latin typeface="Century Gothic"/>
              </a:rPr>
              <a:t>Come possiamo evitarlo?</a:t>
            </a:r>
            <a:endParaRPr b="0" lang="en-US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0000" y="2843280"/>
            <a:ext cx="5580000" cy="291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Mangiando meno carne.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Sprecando meno acqua.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Facendo attenzione alla raccolta differenziata.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Usando meno plastica.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Usando macchine elettriche.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ffffff"/>
                </a:solidFill>
                <a:latin typeface="Century Gothic"/>
              </a:rPr>
              <a:t>Usando meno combustibili fossili.</a:t>
            </a: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105</TotalTime>
  <Application>LibreOffice/7.2.5.2$Windows_X86_64 LibreOffice_project/499f9727c189e6ef3471021d6132d4c694f357e5</Application>
  <AppVersion>15.0000</AppVersion>
  <Words>82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2022-02-01T08:39:38Z</dcterms:created>
  <dc:creator>Account Microsoft</dc:creator>
  <dc:description/>
  <dc:language>it-IT</dc:language>
  <cp:lastModifiedBy/>
  <dcterms:modified xsi:type="dcterms:W3CDTF">2022-02-14T14:42:06Z</dcterms:modified>
  <cp:revision>11</cp:revision>
  <dc:subject/>
  <dc:title>Il cambiamento climatico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