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76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05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74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36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23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06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01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0495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31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79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01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48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066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79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16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19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88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BB7D-A530-412A-A570-B642AC804EC4}" type="datetimeFigureOut">
              <a:rPr lang="it-IT" smtClean="0"/>
              <a:t>12/12/2022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114F-A731-4C05-A8D5-769C6A831E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80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82603" y="1725771"/>
            <a:ext cx="463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OPEN DAY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508776" y="900752"/>
            <a:ext cx="158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I.C. ROBBIO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25636" y="3167390"/>
            <a:ext cx="775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SCUOLA PRIMARIA DI ZEME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EA233DB-6595-4109-9F94-6FEE7DDDB14A}"/>
              </a:ext>
            </a:extLst>
          </p:cNvPr>
          <p:cNvSpPr/>
          <p:nvPr/>
        </p:nvSpPr>
        <p:spPr>
          <a:xfrm>
            <a:off x="2482098" y="4707325"/>
            <a:ext cx="7837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 aspettiamo sabato 17 dicembre per presentarvi </a:t>
            </a:r>
          </a:p>
          <a:p>
            <a:pPr algn="ctr"/>
            <a:r>
              <a:rPr lang="it-IT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nostra scuola e i nostri laboratori di arte e inglese.</a:t>
            </a:r>
            <a:endParaRPr lang="it-IT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95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821" y="3757208"/>
            <a:ext cx="3498575" cy="28480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7" y="813111"/>
            <a:ext cx="2796753" cy="5792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323" y="2241655"/>
            <a:ext cx="4091164" cy="303110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820" y="999725"/>
            <a:ext cx="3498575" cy="26239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656883-3270-44B2-BA67-3A4DA425C08E}"/>
              </a:ext>
            </a:extLst>
          </p:cNvPr>
          <p:cNvSpPr txBox="1"/>
          <p:nvPr/>
        </p:nvSpPr>
        <p:spPr>
          <a:xfrm>
            <a:off x="3670852" y="813111"/>
            <a:ext cx="3498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Rounded MT Bold" panose="020F0704030504030204" pitchFamily="34" charset="0"/>
              </a:rPr>
              <a:t>LA SCUOLA DI ZEME</a:t>
            </a:r>
          </a:p>
        </p:txBody>
      </p:sp>
    </p:spTree>
    <p:extLst>
      <p:ext uri="{BB962C8B-B14F-4D97-AF65-F5344CB8AC3E}">
        <p14:creationId xmlns:p14="http://schemas.microsoft.com/office/powerpoint/2010/main" val="409341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33321" y="1060416"/>
            <a:ext cx="52406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 Rounded MT Bold" panose="020F0704030504030204" pitchFamily="34" charset="0"/>
              </a:rPr>
              <a:t>La scuola primaria di Zeme è composta da due pluriclassi, 1°2° 3° e 4° 5°. </a:t>
            </a:r>
          </a:p>
          <a:p>
            <a:pPr algn="ctr"/>
            <a:r>
              <a:rPr lang="it-IT" sz="2000" dirty="0">
                <a:latin typeface="Arial Rounded MT Bold" panose="020F0704030504030204" pitchFamily="34" charset="0"/>
              </a:rPr>
              <a:t>Questa è una ricchezza dal punto di vista dell’apprendimento, perché tutti gli alunni possono essere seguiti in modo personalizzato ed individuale.</a:t>
            </a:r>
          </a:p>
          <a:p>
            <a:pPr algn="ctr"/>
            <a:r>
              <a:rPr lang="it-IT" sz="2000" dirty="0">
                <a:latin typeface="Arial Rounded MT Bold" panose="020F0704030504030204" pitchFamily="34" charset="0"/>
              </a:rPr>
              <a:t>Grazie a continue attività di recupero e potenziamento vi è la possibilità di colmare eventuali lacune in itinere. Inoltre, il confronto con i pari, consente di migliorare le proprie competenze e sviluppare abilità relazionali.</a:t>
            </a:r>
          </a:p>
          <a:p>
            <a:pPr algn="ctr"/>
            <a:r>
              <a:rPr lang="it-IT" sz="2000" dirty="0">
                <a:latin typeface="Arial Rounded MT Bold" panose="020F0704030504030204" pitchFamily="34" charset="0"/>
              </a:rPr>
              <a:t>Insegnare nelle pluriclassi significa per il docente essere organizzato e va prefissata una «scaletta» delle attività da svolgere giornalmente.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B4E943-498E-47B2-A071-C936AA34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1" y="1910553"/>
            <a:ext cx="5991746" cy="30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2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54569" y="540913"/>
            <a:ext cx="580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</a:rPr>
              <a:t>COME LAVORA L’INSEGNANTE IN UNA PLURICLASSE?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6518" y="1495020"/>
            <a:ext cx="10148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lezione si svolge così:</a:t>
            </a:r>
            <a:br>
              <a:rPr lang="it-IT" sz="2400" dirty="0"/>
            </a:br>
            <a:r>
              <a:rPr lang="it-IT" sz="2400" dirty="0"/>
              <a:t>per metà tempo l’insegnante si dedica ad una classe spiegando o interrogando; l’altra metà classe svolge esercizi o attività individuali.</a:t>
            </a:r>
          </a:p>
          <a:p>
            <a:r>
              <a:rPr lang="it-IT" sz="2400" dirty="0"/>
              <a:t>Poi l’insegnante passa a lavorare con l’altra metà classe.</a:t>
            </a:r>
          </a:p>
          <a:p>
            <a:r>
              <a:rPr lang="it-IT" sz="2400" u="sng" dirty="0"/>
              <a:t>L’organizzazione del lavoro è sempre messa al primo posto.</a:t>
            </a:r>
          </a:p>
          <a:p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5228823" y="4546242"/>
            <a:ext cx="1229932" cy="708338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458755" y="4423583"/>
            <a:ext cx="477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Come ogni scuola, anche la nostra è munita di una LIM.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ABB926-5DF8-4C37-9714-9EF9A6CBE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4072898"/>
            <a:ext cx="4771622" cy="21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1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96992" y="425003"/>
            <a:ext cx="533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I PROGETTI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04550" y="1688817"/>
            <a:ext cx="435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/>
              <a:t>PROGETTO MUSICALE</a:t>
            </a:r>
          </a:p>
          <a:p>
            <a:r>
              <a:rPr lang="it-IT" sz="2400" dirty="0"/>
              <a:t>(con esperto esterno)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006106" y="2318534"/>
            <a:ext cx="439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/>
              <a:t>PROGETTO DELLO SPORT</a:t>
            </a:r>
          </a:p>
          <a:p>
            <a:r>
              <a:rPr lang="it-IT" sz="2400" dirty="0"/>
              <a:t>(con esperto esterno)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75774" y="1017438"/>
            <a:ext cx="886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nostra scuola presenta diversi progetti, ad esempio: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04550" y="3329692"/>
            <a:ext cx="622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/>
              <a:t>PROGETTO «L’ITALIANO PER AMICO</a:t>
            </a:r>
            <a:r>
              <a:rPr lang="it-IT" sz="2400" dirty="0"/>
              <a:t>»</a:t>
            </a:r>
          </a:p>
          <a:p>
            <a:r>
              <a:rPr lang="it-IT" sz="2400" dirty="0"/>
              <a:t>(per gli alunni stranieri)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F32D24-0335-46FF-827E-87055F1A6DA3}"/>
              </a:ext>
            </a:extLst>
          </p:cNvPr>
          <p:cNvSpPr txBox="1"/>
          <p:nvPr/>
        </p:nvSpPr>
        <p:spPr>
          <a:xfrm>
            <a:off x="6096000" y="4970567"/>
            <a:ext cx="5711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/>
              <a:t>PROGETTO «</a:t>
            </a:r>
            <a:r>
              <a:rPr lang="it-IT" sz="2400" b="1" u="sng" dirty="0" err="1"/>
              <a:t>Koore</a:t>
            </a:r>
            <a:r>
              <a:rPr lang="it-IT" sz="2400" b="1" u="sng" dirty="0"/>
              <a:t>»</a:t>
            </a:r>
          </a:p>
          <a:p>
            <a:r>
              <a:rPr lang="it-IT" sz="2400" dirty="0" err="1"/>
              <a:t>RISPETTIAMOci</a:t>
            </a:r>
            <a:r>
              <a:rPr lang="it-IT" sz="2400" dirty="0"/>
              <a:t> (con esperto esterno)</a:t>
            </a:r>
          </a:p>
        </p:txBody>
      </p:sp>
    </p:spTree>
    <p:extLst>
      <p:ext uri="{BB962C8B-B14F-4D97-AF65-F5344CB8AC3E}">
        <p14:creationId xmlns:p14="http://schemas.microsoft.com/office/powerpoint/2010/main" val="380802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128" y="753228"/>
            <a:ext cx="9613861" cy="1080938"/>
          </a:xfrm>
        </p:spPr>
        <p:txBody>
          <a:bodyPr/>
          <a:lstStyle/>
          <a:p>
            <a:r>
              <a:rPr lang="it-IT" dirty="0"/>
              <a:t>I nostri lavori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32DCD22-D7ED-4C2B-9D8C-CE4F3FA2D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48" y="2120347"/>
            <a:ext cx="1957305" cy="4349567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DB5D7C6-C75C-42B0-8456-3A83A7272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8" y="2862470"/>
            <a:ext cx="2710284" cy="365252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DEC5011-5DAD-4B48-B93B-E76A1552A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789" y="3517744"/>
            <a:ext cx="3174515" cy="258702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CBC596C-F0F8-461D-8440-CC1BF5764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31" y="3517744"/>
            <a:ext cx="3480268" cy="25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22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241</TotalTime>
  <Words>258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Arial Rounded MT Bold</vt:lpstr>
      <vt:lpstr>Trebuchet MS</vt:lpstr>
      <vt:lpstr>Berlino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nostri lavori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</dc:creator>
  <cp:lastModifiedBy>c.zago3@campus.unimib.it</cp:lastModifiedBy>
  <cp:revision>16</cp:revision>
  <dcterms:created xsi:type="dcterms:W3CDTF">2021-10-19T15:30:11Z</dcterms:created>
  <dcterms:modified xsi:type="dcterms:W3CDTF">2022-12-12T11:26:56Z</dcterms:modified>
</cp:coreProperties>
</file>